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5"/>
    <p:restoredTop sz="94737"/>
  </p:normalViewPr>
  <p:slideViewPr>
    <p:cSldViewPr snapToGrid="0" snapToObjects="1">
      <p:cViewPr>
        <p:scale>
          <a:sx n="100" d="100"/>
          <a:sy n="100" d="100"/>
        </p:scale>
        <p:origin x="1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C1BAD6-6E89-6942-AB7D-EFE2DFCBE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8B6D6D-03AA-B64B-83EF-1F4DAC28E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3BC74B-3FB2-154E-BEE6-4B60C116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76ABBF-44EB-DF46-98BA-ECE73523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369A3C-127B-3840-8733-FDE6A33F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20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68563-2680-E04D-8FBE-BC0928C2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26D8A3F-10B3-A34D-800C-D74581F05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2709A6-452B-D947-9E9D-5DA66C9D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DEE097-58A7-164F-B358-5D85044C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90454C-3A07-EE49-8676-FBD9D4C6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9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0552593-9F5D-534F-B38A-985C3ACCA2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7B8403-231E-F745-A0D8-F0F11BA02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6FA7F9-5BFB-D749-B0FD-D525A6BC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7674F4-40D5-B24B-88A7-5A766A33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D46923-6CCC-C949-870B-5970F8E9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5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CE3C94-7FF2-4146-BBF9-31EEE7C3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4372C1-21EF-5543-9538-17BA15848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582D74-9964-4745-8B8D-4C6AA0E2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B21AAC-3420-7547-A3FF-2350AE7A3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A9CE27-27FF-C540-BAD1-3176FFC1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66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CFB78-6769-A146-B2E7-5AC61035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F9FEC3-4016-AE48-A703-C8A95995D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948613-FFC8-AD47-B77B-C5D34899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6DD8B1-3449-214C-A437-5FDB9ADC0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68E8BB-09C4-EC44-93B9-2C2C148E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0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11DD7-19D3-3D42-A710-801A4AE4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2BEE98-097A-A348-80D1-EFF1CFBE9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EDA264-4701-7C4D-8180-91F5E377B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10EDB6-1BDE-E744-8F80-DA076AA7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673655-7A0B-DF40-B192-4873E89A1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9B0955-D0EC-B64C-96AD-E8E4FA1C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06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0255B-E2A2-4E4E-9568-930F1757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5BA65F-81F7-CC4D-88A3-4FF64011C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C5CE40-767D-DD42-9A9A-AD98B55E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C26EA15-6616-AF4F-854D-549BEE357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BAEE173-A8FE-9C43-974A-EE2AD91D7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FF8336-518E-D141-9208-B8AB0382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770F338-42B0-064F-8F8F-0F0E5385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FC3132-F600-6641-A559-6E97F063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54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308F2-141D-8A48-84BC-F5999B7F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D1F642-06E4-BA4C-B08A-B8F2137D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1DD33B-8EA0-A843-B4F2-4593AC43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6216C3-3220-B647-95D7-4F8F307B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88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0E7842-402A-A648-807D-E81F59E7A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32DFF8-D77E-7944-A2C6-088B498C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28F203-CB1C-0045-96CB-07145D15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5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06FA0-F920-A740-9CDB-9F1791A8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5BD668-A285-C949-843A-6BA0BC4D0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A6F3EB-D12D-1D44-BE26-BBDF5F513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B996E4-AB6C-9B4C-83EB-72040FED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D6DCE8-229A-6B47-AA70-EA95CCCD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D008C5-EB4E-B345-90AC-47BCFCDC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2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21610-54CD-C440-9F4C-C54C1AF7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D23985C-284C-D14E-B982-AC2B0A922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EABA70-4713-984F-8BE0-068AD01CD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EF774E-4FA5-7347-877F-74E71ED4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147EB6-EBEA-9243-9B07-97F67278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6BD0A9-3245-4F47-A717-4DBA1132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31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EDB8F6-244E-F948-973E-6BA91CD8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194934-2DC8-364E-B0C4-8486606D0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850455-BAB6-4A4B-927C-06C38D8D7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FC87C-810E-C34D-AEB7-A4006910CB15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03996C-D492-6140-98A6-203CB6131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FE2839-9AC4-A641-8B27-087AAF38F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C5F88-E464-7340-AAFE-AF7BA37EC7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70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8455B801-767A-774F-9B3F-FDB4F70BD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713" y="3175255"/>
            <a:ext cx="1540360" cy="3433672"/>
          </a:xfrm>
          <a:prstGeom prst="rect">
            <a:avLst/>
          </a:prstGeom>
        </p:spPr>
      </p:pic>
      <p:pic>
        <p:nvPicPr>
          <p:cNvPr id="36" name="Image 35" descr="Une image contenant extérieur, eau, embarcation, transport&#10;&#10;Description générée automatiquement">
            <a:extLst>
              <a:ext uri="{FF2B5EF4-FFF2-40B4-BE49-F238E27FC236}">
                <a16:creationId xmlns:a16="http://schemas.microsoft.com/office/drawing/2014/main" id="{B8A70199-5E22-4E4F-B02F-C9CDA54F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98" y="3169415"/>
            <a:ext cx="1508463" cy="3439512"/>
          </a:xfrm>
          <a:prstGeom prst="rect">
            <a:avLst/>
          </a:prstGeom>
        </p:spPr>
      </p:pic>
      <p:pic>
        <p:nvPicPr>
          <p:cNvPr id="34" name="Image 33" descr="Une image contenant extérieur, eau, embarcation, transport&#10;&#10;Description générée automatiquement">
            <a:extLst>
              <a:ext uri="{FF2B5EF4-FFF2-40B4-BE49-F238E27FC236}">
                <a16:creationId xmlns:a16="http://schemas.microsoft.com/office/drawing/2014/main" id="{81C3F0E7-76B5-1C4F-BA65-0612DF967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915" y="3187486"/>
            <a:ext cx="1517114" cy="3421441"/>
          </a:xfrm>
          <a:prstGeom prst="rect">
            <a:avLst/>
          </a:prstGeom>
        </p:spPr>
      </p:pic>
      <p:pic>
        <p:nvPicPr>
          <p:cNvPr id="32" name="Image 31" descr="Une image contenant extérieur, eau, bateau, homme&#10;&#10;Description générée automatiquement">
            <a:extLst>
              <a:ext uri="{FF2B5EF4-FFF2-40B4-BE49-F238E27FC236}">
                <a16:creationId xmlns:a16="http://schemas.microsoft.com/office/drawing/2014/main" id="{B8A2F755-F8CB-E541-8D54-B53EC76F2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161" y="3198109"/>
            <a:ext cx="1362011" cy="3427200"/>
          </a:xfrm>
          <a:prstGeom prst="rect">
            <a:avLst/>
          </a:prstGeom>
        </p:spPr>
      </p:pic>
      <p:pic>
        <p:nvPicPr>
          <p:cNvPr id="39" name="Image 38" descr="Une image contenant extérieur, embarcation, transport, eau&#10;&#10;Description générée automatiquement">
            <a:extLst>
              <a:ext uri="{FF2B5EF4-FFF2-40B4-BE49-F238E27FC236}">
                <a16:creationId xmlns:a16="http://schemas.microsoft.com/office/drawing/2014/main" id="{107FED09-B09B-C443-A54E-11D5E3D22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665" y="-7070"/>
            <a:ext cx="1488146" cy="3231403"/>
          </a:xfrm>
          <a:prstGeom prst="rect">
            <a:avLst/>
          </a:prstGeom>
        </p:spPr>
      </p:pic>
      <p:pic>
        <p:nvPicPr>
          <p:cNvPr id="7" name="Image 6" descr="Une image contenant extérieur, eau, transport, embarcation&#10;&#10;Description générée automatiquement">
            <a:extLst>
              <a:ext uri="{FF2B5EF4-FFF2-40B4-BE49-F238E27FC236}">
                <a16:creationId xmlns:a16="http://schemas.microsoft.com/office/drawing/2014/main" id="{21916A0F-5812-5245-9183-699CDDC28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43" y="-9065"/>
            <a:ext cx="1610890" cy="3252292"/>
          </a:xfrm>
          <a:prstGeom prst="rect">
            <a:avLst/>
          </a:prstGeom>
        </p:spPr>
      </p:pic>
      <p:pic>
        <p:nvPicPr>
          <p:cNvPr id="38" name="Image 37" descr="Une image contenant extérieur, eau, transport, embarcation&#10;&#10;Description générée automatiquement">
            <a:extLst>
              <a:ext uri="{FF2B5EF4-FFF2-40B4-BE49-F238E27FC236}">
                <a16:creationId xmlns:a16="http://schemas.microsoft.com/office/drawing/2014/main" id="{9C1986EE-4870-1245-83A3-E25D37A89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085" y="3198109"/>
            <a:ext cx="1494513" cy="3397656"/>
          </a:xfrm>
          <a:prstGeom prst="rect">
            <a:avLst/>
          </a:prstGeom>
        </p:spPr>
      </p:pic>
      <p:pic>
        <p:nvPicPr>
          <p:cNvPr id="9" name="Image 8" descr="Une image contenant extérieur, eau, transport, embarcation&#10;&#10;Description générée automatiquement">
            <a:extLst>
              <a:ext uri="{FF2B5EF4-FFF2-40B4-BE49-F238E27FC236}">
                <a16:creationId xmlns:a16="http://schemas.microsoft.com/office/drawing/2014/main" id="{65289C52-8496-3D4F-9083-925F32C0CE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4216" y="0"/>
            <a:ext cx="1322834" cy="3300815"/>
          </a:xfrm>
          <a:prstGeom prst="rect">
            <a:avLst/>
          </a:prstGeom>
        </p:spPr>
      </p:pic>
      <p:pic>
        <p:nvPicPr>
          <p:cNvPr id="13" name="Image 12" descr="Une image contenant extérieur, embarcation, transport, eau&#10;&#10;Description générée automatiquement">
            <a:extLst>
              <a:ext uri="{FF2B5EF4-FFF2-40B4-BE49-F238E27FC236}">
                <a16:creationId xmlns:a16="http://schemas.microsoft.com/office/drawing/2014/main" id="{61EEA559-AA7D-7D42-86FB-13DD4D319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7232" y="-9443"/>
            <a:ext cx="1327823" cy="3221970"/>
          </a:xfrm>
          <a:prstGeom prst="rect">
            <a:avLst/>
          </a:prstGeom>
        </p:spPr>
      </p:pic>
      <p:pic>
        <p:nvPicPr>
          <p:cNvPr id="19" name="Image 18" descr="Une image contenant extérieur, eau, transport, embarcation&#10;&#10;Description générée automatiquement">
            <a:extLst>
              <a:ext uri="{FF2B5EF4-FFF2-40B4-BE49-F238E27FC236}">
                <a16:creationId xmlns:a16="http://schemas.microsoft.com/office/drawing/2014/main" id="{088F373A-37F6-8240-8079-68D51C2CC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7483" y="-15808"/>
            <a:ext cx="1508652" cy="324887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ED4E1BE-AF09-8A47-92C2-E37C7145B0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4030" y="0"/>
            <a:ext cx="1376716" cy="322433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188EF72-CABB-4541-827D-E601816179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777" y="3219716"/>
            <a:ext cx="1495135" cy="3407282"/>
          </a:xfrm>
          <a:prstGeom prst="rect">
            <a:avLst/>
          </a:prstGeom>
        </p:spPr>
      </p:pic>
      <p:pic>
        <p:nvPicPr>
          <p:cNvPr id="11" name="Image 10" descr="Une image contenant extérieur, eau, transport, embarcation&#10;&#10;Description générée automatiquement">
            <a:extLst>
              <a:ext uri="{FF2B5EF4-FFF2-40B4-BE49-F238E27FC236}">
                <a16:creationId xmlns:a16="http://schemas.microsoft.com/office/drawing/2014/main" id="{97E5D588-62E6-C740-9EFD-4214D0CCD7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2085" y="-9065"/>
            <a:ext cx="1485446" cy="3233398"/>
          </a:xfrm>
          <a:prstGeom prst="rect">
            <a:avLst/>
          </a:prstGeom>
        </p:spPr>
      </p:pic>
      <p:pic>
        <p:nvPicPr>
          <p:cNvPr id="30" name="Image 29" descr="Une image contenant extérieur, eau, transport, embarcation&#10;&#10;Description générée automatiquement">
            <a:extLst>
              <a:ext uri="{FF2B5EF4-FFF2-40B4-BE49-F238E27FC236}">
                <a16:creationId xmlns:a16="http://schemas.microsoft.com/office/drawing/2014/main" id="{A6AEE4DD-2501-0E48-B360-581F74E88B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531" y="3232604"/>
            <a:ext cx="1496237" cy="3405017"/>
          </a:xfrm>
          <a:prstGeom prst="rect">
            <a:avLst/>
          </a:prstGeom>
        </p:spPr>
      </p:pic>
      <p:pic>
        <p:nvPicPr>
          <p:cNvPr id="23" name="Image 22" descr="Une image contenant extérieur, embarcation, eau, transport&#10;&#10;Description générée automatiquement">
            <a:extLst>
              <a:ext uri="{FF2B5EF4-FFF2-40B4-BE49-F238E27FC236}">
                <a16:creationId xmlns:a16="http://schemas.microsoft.com/office/drawing/2014/main" id="{FA36E7AA-19F1-D748-B7A7-738E44CDE4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32713" y="-5398"/>
            <a:ext cx="1480158" cy="3225114"/>
          </a:xfrm>
          <a:prstGeom prst="rect">
            <a:avLst/>
          </a:prstGeom>
        </p:spPr>
      </p:pic>
      <p:pic>
        <p:nvPicPr>
          <p:cNvPr id="47" name="Image 46" descr="Une image contenant extérieur, embarcation, transport, eau&#10;&#10;Description générée automatiquement">
            <a:extLst>
              <a:ext uri="{FF2B5EF4-FFF2-40B4-BE49-F238E27FC236}">
                <a16:creationId xmlns:a16="http://schemas.microsoft.com/office/drawing/2014/main" id="{D475F9E5-6ABF-1B43-BFAB-B9C2C595C6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44248" y="3211271"/>
            <a:ext cx="1563897" cy="33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bateau, homme&#10;&#10;Description générée automatiquement">
            <a:extLst>
              <a:ext uri="{FF2B5EF4-FFF2-40B4-BE49-F238E27FC236}">
                <a16:creationId xmlns:a16="http://schemas.microsoft.com/office/drawing/2014/main" id="{8B133FF8-6FE5-0843-9477-ABCDFE05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482" y="0"/>
            <a:ext cx="2725453" cy="6858000"/>
          </a:xfrm>
          <a:prstGeom prst="rect">
            <a:avLst/>
          </a:prstGeom>
        </p:spPr>
      </p:pic>
      <p:pic>
        <p:nvPicPr>
          <p:cNvPr id="7" name="Image 6" descr="Une image contenant extérieur, eau, embarcation, transport&#10;&#10;Description générée automatiquement">
            <a:extLst>
              <a:ext uri="{FF2B5EF4-FFF2-40B4-BE49-F238E27FC236}">
                <a16:creationId xmlns:a16="http://schemas.microsoft.com/office/drawing/2014/main" id="{1DBCAEF1-C99F-1842-85E7-04E8996D6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1" y="0"/>
            <a:ext cx="3040931" cy="6858000"/>
          </a:xfrm>
          <a:prstGeom prst="rect">
            <a:avLst/>
          </a:prstGeom>
        </p:spPr>
      </p:pic>
      <p:pic>
        <p:nvPicPr>
          <p:cNvPr id="9" name="Image 8" descr="Une image contenant extérieur, eau, embarcation, transport&#10;&#10;Description générée automatiquement">
            <a:extLst>
              <a:ext uri="{FF2B5EF4-FFF2-40B4-BE49-F238E27FC236}">
                <a16:creationId xmlns:a16="http://schemas.microsoft.com/office/drawing/2014/main" id="{77B63F70-B08D-434C-9DBB-9E50DF50D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49" y="0"/>
            <a:ext cx="3261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eau, extérieur, bateau, transport&#10;&#10;Description générée automatiquement">
            <a:extLst>
              <a:ext uri="{FF2B5EF4-FFF2-40B4-BE49-F238E27FC236}">
                <a16:creationId xmlns:a16="http://schemas.microsoft.com/office/drawing/2014/main" id="{735DB25B-3C3F-0749-B779-8BA34D398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19" y="0"/>
            <a:ext cx="3312367" cy="6858000"/>
          </a:xfrm>
          <a:prstGeom prst="rect">
            <a:avLst/>
          </a:prstGeom>
        </p:spPr>
      </p:pic>
      <p:pic>
        <p:nvPicPr>
          <p:cNvPr id="9" name="Image 8" descr="Une image contenant eau, extérieur, bateau, homme&#10;&#10;Description générée automatiquement">
            <a:extLst>
              <a:ext uri="{FF2B5EF4-FFF2-40B4-BE49-F238E27FC236}">
                <a16:creationId xmlns:a16="http://schemas.microsoft.com/office/drawing/2014/main" id="{BDC61124-FB93-0743-A4D2-369F543F0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506" y="0"/>
            <a:ext cx="3713141" cy="6858000"/>
          </a:xfrm>
          <a:prstGeom prst="rect">
            <a:avLst/>
          </a:prstGeom>
        </p:spPr>
      </p:pic>
      <p:pic>
        <p:nvPicPr>
          <p:cNvPr id="12" name="Image 11" descr="Une image contenant extérieur, eau, bateau, homme&#10;&#10;Description générée automatiquement">
            <a:extLst>
              <a:ext uri="{FF2B5EF4-FFF2-40B4-BE49-F238E27FC236}">
                <a16:creationId xmlns:a16="http://schemas.microsoft.com/office/drawing/2014/main" id="{048CB2CA-8090-0144-BE88-EAF22FA58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368" y="0"/>
            <a:ext cx="3754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5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bateau, homme&#10;&#10;Description générée automatiquement">
            <a:extLst>
              <a:ext uri="{FF2B5EF4-FFF2-40B4-BE49-F238E27FC236}">
                <a16:creationId xmlns:a16="http://schemas.microsoft.com/office/drawing/2014/main" id="{F77A4833-C41B-D142-BC86-A0E96AD9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7927" cy="6858000"/>
          </a:xfrm>
          <a:prstGeom prst="rect">
            <a:avLst/>
          </a:prstGeom>
        </p:spPr>
      </p:pic>
      <p:pic>
        <p:nvPicPr>
          <p:cNvPr id="7" name="Image 6" descr="Une image contenant extérieur, eau, bateau, transport&#10;&#10;Description générée automatiquement">
            <a:extLst>
              <a:ext uri="{FF2B5EF4-FFF2-40B4-BE49-F238E27FC236}">
                <a16:creationId xmlns:a16="http://schemas.microsoft.com/office/drawing/2014/main" id="{E95C950D-A4DA-F446-9BDF-0A7CDD677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883" y="0"/>
            <a:ext cx="3850105" cy="6858000"/>
          </a:xfrm>
          <a:prstGeom prst="rect">
            <a:avLst/>
          </a:prstGeom>
        </p:spPr>
      </p:pic>
      <p:pic>
        <p:nvPicPr>
          <p:cNvPr id="9" name="Image 8" descr="Une image contenant extérieur, eau, bateau, transport&#10;&#10;Description générée automatiquement">
            <a:extLst>
              <a:ext uri="{FF2B5EF4-FFF2-40B4-BE49-F238E27FC236}">
                <a16:creationId xmlns:a16="http://schemas.microsoft.com/office/drawing/2014/main" id="{90510593-E542-3542-B7FB-A9BCFAB6C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23" y="0"/>
            <a:ext cx="367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9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90FD489-75CC-FD44-A5F0-1733E084EDA9}"/>
              </a:ext>
            </a:extLst>
          </p:cNvPr>
          <p:cNvGrpSpPr/>
          <p:nvPr/>
        </p:nvGrpSpPr>
        <p:grpSpPr>
          <a:xfrm>
            <a:off x="711171" y="97541"/>
            <a:ext cx="4793672" cy="6699890"/>
            <a:chOff x="799711" y="97540"/>
            <a:chExt cx="4793672" cy="669989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5D056A44-EF39-8F44-9E12-4C314EFC784B}"/>
                </a:ext>
              </a:extLst>
            </p:cNvPr>
            <p:cNvGrpSpPr/>
            <p:nvPr/>
          </p:nvGrpSpPr>
          <p:grpSpPr>
            <a:xfrm>
              <a:off x="799711" y="97540"/>
              <a:ext cx="4793672" cy="6699890"/>
              <a:chOff x="799711" y="97540"/>
              <a:chExt cx="4793672" cy="6699890"/>
            </a:xfrm>
          </p:grpSpPr>
          <p:pic>
            <p:nvPicPr>
              <p:cNvPr id="5" name="Image 4" descr="Une image contenant extérieur, embarcation, transport, plane&#10;&#10;Description générée automatiquement">
                <a:extLst>
                  <a:ext uri="{FF2B5EF4-FFF2-40B4-BE49-F238E27FC236}">
                    <a16:creationId xmlns:a16="http://schemas.microsoft.com/office/drawing/2014/main" id="{1E04279D-4D31-3E40-BE41-46B01473B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9711" y="97540"/>
                <a:ext cx="4793672" cy="6699890"/>
              </a:xfrm>
              <a:prstGeom prst="rect">
                <a:avLst/>
              </a:prstGeom>
            </p:spPr>
          </p:pic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6E63ECD-445C-154D-91E2-1D57FDF9BA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52977" y="409492"/>
                <a:ext cx="898498" cy="5657354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40F42C09-A4CB-204D-BF98-3E228A9C05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56798" y="3981389"/>
                <a:ext cx="13013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153E612D-0C8E-E94C-9474-BD8355890F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87965" y="97540"/>
                <a:ext cx="0" cy="59151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60BB348E-ED7E-024E-90BC-334D9D0A5D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7965" y="409492"/>
              <a:ext cx="9635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E262BB0-0CA9-4545-A44E-0D025D30B9E1}"/>
              </a:ext>
            </a:extLst>
          </p:cNvPr>
          <p:cNvGrpSpPr/>
          <p:nvPr/>
        </p:nvGrpSpPr>
        <p:grpSpPr>
          <a:xfrm>
            <a:off x="6160147" y="97541"/>
            <a:ext cx="4865841" cy="6699891"/>
            <a:chOff x="6096000" y="97540"/>
            <a:chExt cx="4865841" cy="6699891"/>
          </a:xfrm>
        </p:grpSpPr>
        <p:pic>
          <p:nvPicPr>
            <p:cNvPr id="7" name="Image 6" descr="Une image contenant extérieur, embarcation, transport, bateau&#10;&#10;Description générée automatiquement">
              <a:extLst>
                <a:ext uri="{FF2B5EF4-FFF2-40B4-BE49-F238E27FC236}">
                  <a16:creationId xmlns:a16="http://schemas.microsoft.com/office/drawing/2014/main" id="{F11E9326-6535-8849-A63D-A72859CEE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97541"/>
              <a:ext cx="4865841" cy="6699890"/>
            </a:xfrm>
            <a:prstGeom prst="rect">
              <a:avLst/>
            </a:prstGeom>
            <a:solidFill>
              <a:schemeClr val="accent2"/>
            </a:solidFill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60EB490F-B608-1846-B7D9-AC98E6513E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330" y="585479"/>
              <a:ext cx="874024" cy="562297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9EAD9B24-A097-DB4C-B5C8-450D64F45F25}"/>
                </a:ext>
              </a:extLst>
            </p:cNvPr>
            <p:cNvCxnSpPr>
              <a:cxnSpLocks/>
            </p:cNvCxnSpPr>
            <p:nvPr/>
          </p:nvCxnSpPr>
          <p:spPr>
            <a:xfrm>
              <a:off x="7960306" y="4105214"/>
              <a:ext cx="15088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8CC301D5-5E5C-7548-BA1B-FFE7D1B1C2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29640" y="97540"/>
              <a:ext cx="1" cy="60598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A1F9E19D-6A3C-2143-B008-1698B1E80A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9640" y="572322"/>
              <a:ext cx="9407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B4F14EB-1828-714A-B99D-06A12199AD17}"/>
              </a:ext>
            </a:extLst>
          </p:cNvPr>
          <p:cNvSpPr txBox="1"/>
          <p:nvPr/>
        </p:nvSpPr>
        <p:spPr>
          <a:xfrm>
            <a:off x="6160147" y="2118557"/>
            <a:ext cx="1320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+ de cintre </a:t>
            </a:r>
            <a:r>
              <a:rPr lang="fr-FR" dirty="0" err="1"/>
              <a:t>ss</a:t>
            </a:r>
            <a:r>
              <a:rPr lang="fr-FR" dirty="0"/>
              <a:t> les </a:t>
            </a:r>
            <a:r>
              <a:rPr lang="fr-FR" dirty="0" err="1"/>
              <a:t>Bdf</a:t>
            </a:r>
            <a:r>
              <a:rPr lang="fr-FR" dirty="0"/>
              <a:t> au moment de l’impulsion</a:t>
            </a:r>
          </a:p>
        </p:txBody>
      </p:sp>
    </p:spTree>
    <p:extLst>
      <p:ext uri="{BB962C8B-B14F-4D97-AF65-F5344CB8AC3E}">
        <p14:creationId xmlns:p14="http://schemas.microsoft.com/office/powerpoint/2010/main" val="24673251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10</Words>
  <Application>Microsoft Macintosh PowerPoint</Application>
  <PresentationFormat>Grand écran</PresentationFormat>
  <Paragraphs>1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Boudgourd</dc:creator>
  <cp:lastModifiedBy>Philippe Boudgourd</cp:lastModifiedBy>
  <cp:revision>18</cp:revision>
  <dcterms:created xsi:type="dcterms:W3CDTF">2020-10-16T08:10:23Z</dcterms:created>
  <dcterms:modified xsi:type="dcterms:W3CDTF">2020-10-27T16:35:31Z</dcterms:modified>
</cp:coreProperties>
</file>